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Westonia" charset="1" panose="02000505020000020003"/>
      <p:regular r:id="rId7"/>
    </p:embeddedFont>
    <p:embeddedFont>
      <p:font typeface="Be Vietnam Medium Italics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18" t="-260" r="-13882" b="-299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851769" y="-4848892"/>
            <a:ext cx="21703538" cy="26794492"/>
          </a:xfrm>
          <a:custGeom>
            <a:avLst/>
            <a:gdLst/>
            <a:ahLst/>
            <a:cxnLst/>
            <a:rect r="r" b="b" t="t" l="l"/>
            <a:pathLst>
              <a:path h="26794492" w="21703538">
                <a:moveTo>
                  <a:pt x="0" y="0"/>
                </a:moveTo>
                <a:lnTo>
                  <a:pt x="21703538" y="0"/>
                </a:lnTo>
                <a:lnTo>
                  <a:pt x="21703538" y="26794492"/>
                </a:lnTo>
                <a:lnTo>
                  <a:pt x="0" y="267944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18409031" y="21945600"/>
            <a:ext cx="21703538" cy="26794492"/>
          </a:xfrm>
          <a:custGeom>
            <a:avLst/>
            <a:gdLst/>
            <a:ahLst/>
            <a:cxnLst/>
            <a:rect r="r" b="b" t="t" l="l"/>
            <a:pathLst>
              <a:path h="26794492" w="21703538">
                <a:moveTo>
                  <a:pt x="21703538" y="26794492"/>
                </a:moveTo>
                <a:lnTo>
                  <a:pt x="0" y="26794492"/>
                </a:lnTo>
                <a:lnTo>
                  <a:pt x="0" y="0"/>
                </a:lnTo>
                <a:lnTo>
                  <a:pt x="21703538" y="0"/>
                </a:lnTo>
                <a:lnTo>
                  <a:pt x="21703538" y="26794492"/>
                </a:lnTo>
                <a:close/>
              </a:path>
            </a:pathLst>
          </a:custGeom>
          <a:blipFill>
            <a:blip r:embed="rId3">
              <a:alphaModFix amt="8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18409031" y="-12143212"/>
            <a:ext cx="21703538" cy="26794492"/>
          </a:xfrm>
          <a:custGeom>
            <a:avLst/>
            <a:gdLst/>
            <a:ahLst/>
            <a:cxnLst/>
            <a:rect r="r" b="b" t="t" l="l"/>
            <a:pathLst>
              <a:path h="26794492" w="21703538">
                <a:moveTo>
                  <a:pt x="21703538" y="26794492"/>
                </a:moveTo>
                <a:lnTo>
                  <a:pt x="0" y="26794492"/>
                </a:lnTo>
                <a:lnTo>
                  <a:pt x="0" y="0"/>
                </a:lnTo>
                <a:lnTo>
                  <a:pt x="21703538" y="0"/>
                </a:lnTo>
                <a:lnTo>
                  <a:pt x="21703538" y="26794492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-10851769" y="29239920"/>
            <a:ext cx="21703538" cy="26794492"/>
          </a:xfrm>
          <a:custGeom>
            <a:avLst/>
            <a:gdLst/>
            <a:ahLst/>
            <a:cxnLst/>
            <a:rect r="r" b="b" t="t" l="l"/>
            <a:pathLst>
              <a:path h="26794492" w="21703538">
                <a:moveTo>
                  <a:pt x="0" y="0"/>
                </a:moveTo>
                <a:lnTo>
                  <a:pt x="21703538" y="0"/>
                </a:lnTo>
                <a:lnTo>
                  <a:pt x="21703538" y="26794492"/>
                </a:lnTo>
                <a:lnTo>
                  <a:pt x="0" y="267944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397246" y="23051363"/>
            <a:ext cx="7494686" cy="1620726"/>
          </a:xfrm>
          <a:custGeom>
            <a:avLst/>
            <a:gdLst/>
            <a:ahLst/>
            <a:cxnLst/>
            <a:rect r="r" b="b" t="t" l="l"/>
            <a:pathLst>
              <a:path h="1620726" w="7494686">
                <a:moveTo>
                  <a:pt x="0" y="0"/>
                </a:moveTo>
                <a:lnTo>
                  <a:pt x="7494686" y="0"/>
                </a:lnTo>
                <a:lnTo>
                  <a:pt x="7494686" y="1620726"/>
                </a:lnTo>
                <a:lnTo>
                  <a:pt x="0" y="16207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665142" y="9519997"/>
            <a:ext cx="18259189" cy="6150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39"/>
              </a:lnSpc>
            </a:pPr>
            <a:r>
              <a:rPr lang="en-US" sz="32314">
                <a:solidFill>
                  <a:srgbClr val="7E5139"/>
                </a:solidFill>
                <a:latin typeface="Westonia"/>
                <a:ea typeface="Westonia"/>
                <a:cs typeface="Westonia"/>
                <a:sym typeface="Westonia"/>
              </a:rPr>
              <a:t>Welcome-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3960" y="26070003"/>
            <a:ext cx="18259189" cy="3859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445"/>
              </a:lnSpc>
            </a:pPr>
            <a:r>
              <a:rPr lang="en-US" sz="20318">
                <a:solidFill>
                  <a:srgbClr val="7E5139"/>
                </a:solidFill>
                <a:latin typeface="Westonia"/>
                <a:ea typeface="Westonia"/>
                <a:cs typeface="Westonia"/>
                <a:sym typeface="Westonia"/>
              </a:rPr>
              <a:t>Jonathan &amp;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74483" y="30185752"/>
            <a:ext cx="16018666" cy="3859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445"/>
              </a:lnSpc>
            </a:pPr>
            <a:r>
              <a:rPr lang="en-US" sz="20318">
                <a:solidFill>
                  <a:srgbClr val="7E5139"/>
                </a:solidFill>
                <a:latin typeface="Westonia"/>
                <a:ea typeface="Westonia"/>
                <a:cs typeface="Westonia"/>
                <a:sym typeface="Westonia"/>
              </a:rPr>
              <a:t>Samira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361073" y="16565175"/>
            <a:ext cx="14047958" cy="4307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69"/>
              </a:lnSpc>
            </a:pPr>
            <a:r>
              <a:rPr lang="en-US" b="true" sz="6192" i="true" spc="309">
                <a:solidFill>
                  <a:srgbClr val="7E5139"/>
                </a:solidFill>
                <a:latin typeface="Be Vietnam Medium Italics"/>
                <a:ea typeface="Be Vietnam Medium Italics"/>
                <a:cs typeface="Be Vietnam Medium Italics"/>
                <a:sym typeface="Be Vietnam Medium Italics"/>
              </a:rPr>
              <a:t>Love brought us together, and your support makes it even more beautiful—welcome to our wedding!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DAGyu11Ky84</dc:identifier>
  <dcterms:modified xsi:type="dcterms:W3CDTF">2011-08-01T06:04:30Z</dcterms:modified>
  <cp:revision>1</cp:revision>
  <dc:title>White and Brown Elegant Minimalist Welcome Wedding Poster (32 x 48 in)</dc:title>
</cp:coreProperties>
</file>